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3" r:id="rId14"/>
    <p:sldId id="271" r:id="rId15"/>
    <p:sldId id="272" r:id="rId16"/>
    <p:sldId id="274" r:id="rId17"/>
    <p:sldId id="275" r:id="rId18"/>
    <p:sldId id="276" r:id="rId19"/>
    <p:sldId id="277" r:id="rId20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2868" autoAdjust="0"/>
  </p:normalViewPr>
  <p:slideViewPr>
    <p:cSldViewPr>
      <p:cViewPr varScale="1">
        <p:scale>
          <a:sx n="82" d="100"/>
          <a:sy n="82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484" y="-120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C3008F0F-25D5-49BA-97B5-D29C1B584C8E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9B6618F6-FC3A-4CA4-BA4B-F3C646C32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76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38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12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61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17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56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is this:  until the heavens are no more, till the</a:t>
            </a:r>
            <a:r>
              <a:rPr lang="en-US" baseline="0" dirty="0" smtClean="0"/>
              <a:t> change comes, when someone calls?</a:t>
            </a:r>
          </a:p>
          <a:p>
            <a:r>
              <a:rPr lang="en-US" baseline="0" dirty="0" smtClean="0"/>
              <a:t>1 </a:t>
            </a:r>
            <a:r>
              <a:rPr lang="en-US" baseline="0" dirty="0" err="1" smtClean="0"/>
              <a:t>Thess</a:t>
            </a:r>
            <a:r>
              <a:rPr lang="en-US" baseline="0" dirty="0" smtClean="0"/>
              <a:t> 4:13-17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20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Write</a:t>
            </a:r>
            <a:r>
              <a:rPr lang="en-US" baseline="0" dirty="0" smtClean="0"/>
              <a:t> :  Is there thought in death?   Will we praise God in death?</a:t>
            </a:r>
          </a:p>
          <a:p>
            <a:r>
              <a:rPr lang="en-US" baseline="0" dirty="0" smtClean="0"/>
              <a:t>Is David clear that to die is to sleep?  If you leave a soul in the grave, it had to BE there.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24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Certainly if we could speak in the grave, or</a:t>
            </a:r>
            <a:r>
              <a:rPr lang="en-US" baseline="0" dirty="0" smtClean="0"/>
              <a:t> afterlife, we would praise the Lord.  Do we?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06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we infer that the Good</a:t>
            </a:r>
            <a:r>
              <a:rPr lang="en-US" baseline="0" dirty="0" smtClean="0"/>
              <a:t> dead and the “bad” dead go to different places?  Dead know nothing,  No wisdom or knowledge in the grave.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00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 men rise as they die? (separately</a:t>
            </a:r>
            <a:r>
              <a:rPr lang="en-US" baseline="0" dirty="0" smtClean="0"/>
              <a:t> or together?)  -  Are those who die before us praising God now?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15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 Jesus in Heaven during his death?  Had</a:t>
            </a:r>
            <a:r>
              <a:rPr lang="en-US" baseline="0" dirty="0" smtClean="0"/>
              <a:t> he seen the Father yet?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76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Christ SLEPT,  He was the </a:t>
            </a:r>
            <a:r>
              <a:rPr lang="en-US" dirty="0" smtClean="0"/>
              <a:t>first fruits </a:t>
            </a:r>
            <a:r>
              <a:rPr lang="en-US" dirty="0" smtClean="0"/>
              <a:t>of what?  (Resurrection).</a:t>
            </a:r>
            <a:r>
              <a:rPr lang="en-US" baseline="0" dirty="0" smtClean="0"/>
              <a:t>  How many came before him?  Where is David, Abraham?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30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is Christ now?  Are we</a:t>
            </a:r>
            <a:r>
              <a:rPr lang="en-US" baseline="0" dirty="0" smtClean="0"/>
              <a:t> with Christ in death?   If we were with Christ, and Christ with the Father, wouldn’t we see the Father? When will we be with Christ?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72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will</a:t>
            </a:r>
            <a:r>
              <a:rPr lang="en-US" baseline="0" dirty="0" smtClean="0"/>
              <a:t> we be raised incorruptible?  What does incorruptible mean?  (I will no longer die, or sin)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77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72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Revelation 8:2-4,  The altar is the place where all the incense</a:t>
            </a:r>
            <a:r>
              <a:rPr lang="en-US" baseline="0" dirty="0" smtClean="0"/>
              <a:t> and the prayers of the saints comes up, not the bodies.  Does it say these people are in heaven?  No.  Is under the altar “heaven”?  I don’t know.  If they were up, they were sleeping, and had to go 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03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13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 is an  additional reference material.  The presenter may need to  study the steps involved in the Wedding feast during Jewish customs to explain </a:t>
            </a:r>
            <a:r>
              <a:rPr lang="en-US" smtClean="0"/>
              <a:t>the relevance.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618F6-FC3A-4CA4-BA4B-F3C646C32D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7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3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4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10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7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9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1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6DEB3-AA40-4FAD-BA90-93F594CD413C}" type="datetimeFigureOut">
              <a:rPr lang="en-US" smtClean="0"/>
              <a:t>5/4/2014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EA8CC-79E9-44E3-BB68-31C132CEA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6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/>
          <a:lstStyle/>
          <a:p>
            <a:r>
              <a:rPr lang="en-US" dirty="0" smtClean="0"/>
              <a:t>The Need for the Grave</a:t>
            </a:r>
            <a:br>
              <a:rPr lang="en-US" dirty="0" smtClean="0"/>
            </a:br>
            <a:r>
              <a:rPr lang="en-US" dirty="0" smtClean="0"/>
              <a:t>and the Resurrection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971800"/>
            <a:ext cx="6400800" cy="1752600"/>
          </a:xfrm>
        </p:spPr>
        <p:txBody>
          <a:bodyPr/>
          <a:lstStyle/>
          <a:p>
            <a:r>
              <a:rPr lang="en-US" dirty="0" smtClean="0"/>
              <a:t>A scriptural summary of what happens after death, and prior to Christ returning for His church.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59436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1/12/2014                                                       Wade Young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8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do you believe about the moment after death?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992563"/>
          </a:xfrm>
        </p:spPr>
        <p:txBody>
          <a:bodyPr/>
          <a:lstStyle/>
          <a:p>
            <a:r>
              <a:rPr lang="en-US" dirty="0" smtClean="0"/>
              <a:t>Where do I go when I die?</a:t>
            </a:r>
          </a:p>
          <a:p>
            <a:r>
              <a:rPr lang="en-US" dirty="0" smtClean="0"/>
              <a:t>Are the lost in torment prior to judgment?</a:t>
            </a:r>
          </a:p>
          <a:p>
            <a:r>
              <a:rPr lang="en-US" dirty="0" smtClean="0"/>
              <a:t>Am I in Heaven with Christ immediately after Death?</a:t>
            </a:r>
          </a:p>
          <a:p>
            <a:r>
              <a:rPr lang="en-US" dirty="0" smtClean="0"/>
              <a:t>When will I see my family again after death?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288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Is there a Biblical response that: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971800"/>
            <a:ext cx="8229600" cy="2743200"/>
          </a:xfrm>
        </p:spPr>
        <p:txBody>
          <a:bodyPr/>
          <a:lstStyle/>
          <a:p>
            <a:r>
              <a:rPr lang="en-US" dirty="0" smtClean="0"/>
              <a:t>Speaks clearly, not in parables.</a:t>
            </a:r>
          </a:p>
          <a:p>
            <a:r>
              <a:rPr lang="en-US" dirty="0" smtClean="0"/>
              <a:t>Uses language presented in the Old and New Testaments?</a:t>
            </a:r>
          </a:p>
          <a:p>
            <a:r>
              <a:rPr lang="en-US" dirty="0" smtClean="0"/>
              <a:t>Is easy to understand!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9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r>
              <a:rPr lang="en-US" dirty="0" smtClean="0"/>
              <a:t>There is a unified response!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2209800"/>
            <a:ext cx="2667000" cy="236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Moses</a:t>
            </a:r>
          </a:p>
          <a:p>
            <a:r>
              <a:rPr lang="en-US" dirty="0" smtClean="0"/>
              <a:t>Job</a:t>
            </a:r>
          </a:p>
          <a:p>
            <a:r>
              <a:rPr lang="en-US" dirty="0" smtClean="0"/>
              <a:t>David</a:t>
            </a:r>
          </a:p>
          <a:p>
            <a:r>
              <a:rPr lang="en-US" dirty="0" smtClean="0"/>
              <a:t>Solomon</a:t>
            </a:r>
          </a:p>
          <a:p>
            <a:r>
              <a:rPr lang="en-US" dirty="0" smtClean="0"/>
              <a:t>Isaiah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209800"/>
            <a:ext cx="2895600" cy="236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Daniel</a:t>
            </a:r>
          </a:p>
          <a:p>
            <a:r>
              <a:rPr lang="en-US" dirty="0" smtClean="0"/>
              <a:t>Jesus</a:t>
            </a:r>
          </a:p>
          <a:p>
            <a:r>
              <a:rPr lang="en-US" dirty="0" smtClean="0"/>
              <a:t>Paul</a:t>
            </a:r>
          </a:p>
          <a:p>
            <a:r>
              <a:rPr lang="en-US" dirty="0" smtClean="0"/>
              <a:t>John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4949421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Could they all agree and if they do,</a:t>
            </a:r>
          </a:p>
          <a:p>
            <a:pPr algn="ctr"/>
            <a:r>
              <a:rPr lang="en-US" sz="2800" dirty="0" smtClean="0"/>
              <a:t>should I?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871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Moses : Rest with fathers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u="sng" dirty="0"/>
              <a:t>Gen 3:19</a:t>
            </a:r>
          </a:p>
          <a:p>
            <a:pPr marL="0" indent="0">
              <a:buNone/>
            </a:pPr>
            <a:r>
              <a:rPr lang="en-US" dirty="0"/>
              <a:t>In the sweat of your face you shall eat bread </a:t>
            </a:r>
            <a:r>
              <a:rPr lang="en-US" u="sng" dirty="0"/>
              <a:t>Till you return to the ground</a:t>
            </a:r>
            <a:r>
              <a:rPr lang="en-US" dirty="0"/>
              <a:t>, For out of it you were taken; For dust you </a:t>
            </a:r>
            <a:r>
              <a:rPr lang="en-US" i="1" dirty="0"/>
              <a:t>are, </a:t>
            </a:r>
            <a:r>
              <a:rPr lang="en-US" u="sng" dirty="0"/>
              <a:t>And to dust you shall return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u="sng" dirty="0"/>
              <a:t>Deuteronomy 31:16</a:t>
            </a:r>
          </a:p>
          <a:p>
            <a:pPr marL="0" indent="0">
              <a:buNone/>
            </a:pPr>
            <a:r>
              <a:rPr lang="en-US" dirty="0"/>
              <a:t>And the </a:t>
            </a:r>
            <a:r>
              <a:rPr lang="en-US" cap="small" dirty="0"/>
              <a:t>Lord</a:t>
            </a:r>
            <a:r>
              <a:rPr lang="en-US" dirty="0"/>
              <a:t> said to Moses: “</a:t>
            </a:r>
            <a:r>
              <a:rPr lang="en-US" u="sng" dirty="0"/>
              <a:t>Behold, you will rest with your fathers</a:t>
            </a:r>
            <a:r>
              <a:rPr lang="en-US" dirty="0"/>
              <a:t>; and this people will rise and play the harlot with the gods of the foreigners of the land, where they go </a:t>
            </a:r>
            <a:r>
              <a:rPr lang="en-US" i="1" dirty="0"/>
              <a:t>to be</a:t>
            </a:r>
            <a:r>
              <a:rPr lang="en-US" dirty="0"/>
              <a:t> among them, and they will forsake Me and break My covenant which I have made with them.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0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: The dead sleep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Job </a:t>
            </a:r>
            <a:r>
              <a:rPr lang="en-US" dirty="0" smtClean="0"/>
              <a:t>7:21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why dost thou not pardon my transgression, and take away mine iniquity? for </a:t>
            </a:r>
            <a:r>
              <a:rPr lang="en-US" u="sng" dirty="0"/>
              <a:t>now shall I sleep in the dust</a:t>
            </a:r>
            <a:r>
              <a:rPr lang="en-US" dirty="0"/>
              <a:t>; and thou shalt seek me in the morning, but I shall not be.</a:t>
            </a:r>
          </a:p>
        </p:txBody>
      </p:sp>
    </p:spTree>
    <p:extLst>
      <p:ext uri="{BB962C8B-B14F-4D97-AF65-F5344CB8AC3E}">
        <p14:creationId xmlns:p14="http://schemas.microsoft.com/office/powerpoint/2010/main" val="402376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Job: Will not rise till last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Job 14:10-15</a:t>
            </a:r>
          </a:p>
          <a:p>
            <a:pPr marL="0" indent="0">
              <a:buNone/>
            </a:pPr>
            <a:r>
              <a:rPr lang="en-US" dirty="0" smtClean="0"/>
              <a:t>10  But </a:t>
            </a:r>
            <a:r>
              <a:rPr lang="en-US" dirty="0"/>
              <a:t>man dies and is laid away; Indeed he breathes his last, And where is he?</a:t>
            </a:r>
            <a:br>
              <a:rPr lang="en-US" dirty="0"/>
            </a:br>
            <a:r>
              <a:rPr lang="en-US" dirty="0"/>
              <a:t>11 </a:t>
            </a:r>
            <a:r>
              <a:rPr lang="en-US" dirty="0" smtClean="0"/>
              <a:t> As </a:t>
            </a:r>
            <a:r>
              <a:rPr lang="en-US" dirty="0"/>
              <a:t>water disappears from the sea, And a river becomes parched and dries up,</a:t>
            </a:r>
            <a:br>
              <a:rPr lang="en-US" dirty="0"/>
            </a:br>
            <a:r>
              <a:rPr lang="en-US" dirty="0"/>
              <a:t>12 </a:t>
            </a:r>
            <a:r>
              <a:rPr lang="en-US" dirty="0" smtClean="0"/>
              <a:t> So </a:t>
            </a:r>
            <a:r>
              <a:rPr lang="en-US" dirty="0"/>
              <a:t>man lies down and </a:t>
            </a:r>
            <a:r>
              <a:rPr lang="en-US" u="sng" dirty="0"/>
              <a:t>does not rise. Till the heavens are no more</a:t>
            </a:r>
            <a:r>
              <a:rPr lang="en-US" dirty="0"/>
              <a:t>, They will not </a:t>
            </a:r>
            <a:r>
              <a:rPr lang="en-US" dirty="0" smtClean="0"/>
              <a:t>awake, Nor </a:t>
            </a:r>
            <a:r>
              <a:rPr lang="en-US" dirty="0"/>
              <a:t>be roused from their sleep.</a:t>
            </a:r>
          </a:p>
          <a:p>
            <a:pPr marL="0" indent="0">
              <a:buNone/>
            </a:pPr>
            <a:r>
              <a:rPr lang="en-US" dirty="0"/>
              <a:t>13 </a:t>
            </a:r>
            <a:r>
              <a:rPr lang="en-US" dirty="0" smtClean="0"/>
              <a:t> “Oh</a:t>
            </a:r>
            <a:r>
              <a:rPr lang="en-US" dirty="0"/>
              <a:t>, that You would hide me in the grave, That You would conceal me until Your wrath is past</a:t>
            </a:r>
            <a:r>
              <a:rPr lang="en-US" dirty="0" smtClean="0"/>
              <a:t>, That </a:t>
            </a:r>
            <a:r>
              <a:rPr lang="en-US" dirty="0"/>
              <a:t>You would appoint me a set time, and remember me!</a:t>
            </a:r>
            <a:br>
              <a:rPr lang="en-US" dirty="0"/>
            </a:br>
            <a:r>
              <a:rPr lang="en-US" dirty="0"/>
              <a:t>14 </a:t>
            </a:r>
            <a:r>
              <a:rPr lang="en-US" dirty="0" smtClean="0"/>
              <a:t> If </a:t>
            </a:r>
            <a:r>
              <a:rPr lang="en-US" dirty="0"/>
              <a:t>a man dies, shall he live again? </a:t>
            </a:r>
            <a:r>
              <a:rPr lang="en-US" u="sng" dirty="0"/>
              <a:t>All the days of my hard service I will wait, Till my change comes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15 </a:t>
            </a:r>
            <a:r>
              <a:rPr lang="en-US" dirty="0" smtClean="0"/>
              <a:t> </a:t>
            </a:r>
            <a:r>
              <a:rPr lang="en-US" u="sng" dirty="0" smtClean="0"/>
              <a:t>You </a:t>
            </a:r>
            <a:r>
              <a:rPr lang="en-US" u="sng" dirty="0"/>
              <a:t>shall call</a:t>
            </a:r>
            <a:r>
              <a:rPr lang="en-US" dirty="0"/>
              <a:t>, and I will answer You; You shall desire the work of Your hands.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66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David: In </a:t>
            </a:r>
            <a:r>
              <a:rPr lang="en-US" dirty="0" err="1" smtClean="0"/>
              <a:t>Sheol</a:t>
            </a:r>
            <a:r>
              <a:rPr lang="en-US" dirty="0" smtClean="0"/>
              <a:t>, do not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Psalms 6:5</a:t>
            </a:r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/>
              <a:t>in death </a:t>
            </a:r>
            <a:r>
              <a:rPr lang="en-US" u="sng" dirty="0"/>
              <a:t>there is no remembrance of You</a:t>
            </a:r>
            <a:r>
              <a:rPr lang="en-US" dirty="0"/>
              <a:t>; In the grave </a:t>
            </a:r>
            <a:r>
              <a:rPr lang="en-US" u="sng" dirty="0"/>
              <a:t>who will give You thanks</a:t>
            </a:r>
            <a:r>
              <a:rPr lang="en-US" dirty="0"/>
              <a:t>?</a:t>
            </a:r>
          </a:p>
          <a:p>
            <a:r>
              <a:rPr lang="en-US" dirty="0" smtClean="0"/>
              <a:t>Psalms </a:t>
            </a:r>
            <a:r>
              <a:rPr lang="en-US" dirty="0"/>
              <a:t>13:3</a:t>
            </a:r>
          </a:p>
          <a:p>
            <a:pPr marL="0" indent="0">
              <a:buNone/>
            </a:pPr>
            <a:r>
              <a:rPr lang="en-US" dirty="0"/>
              <a:t>Consider </a:t>
            </a:r>
            <a:r>
              <a:rPr lang="en-US" i="1" dirty="0"/>
              <a:t>and</a:t>
            </a:r>
            <a:r>
              <a:rPr lang="en-US" dirty="0"/>
              <a:t> hear me, O </a:t>
            </a:r>
            <a:r>
              <a:rPr lang="en-US" cap="small" dirty="0"/>
              <a:t>Lord</a:t>
            </a:r>
            <a:r>
              <a:rPr lang="en-US" dirty="0"/>
              <a:t> my God;</a:t>
            </a:r>
            <a:br>
              <a:rPr lang="en-US" dirty="0"/>
            </a:br>
            <a:r>
              <a:rPr lang="en-US" dirty="0"/>
              <a:t>Enlighten my eyes,</a:t>
            </a:r>
            <a:br>
              <a:rPr lang="en-US" dirty="0"/>
            </a:br>
            <a:r>
              <a:rPr lang="en-US" u="sng" dirty="0"/>
              <a:t>Lest I sleep the </a:t>
            </a:r>
            <a:r>
              <a:rPr lang="en-US" i="1" u="sng" dirty="0"/>
              <a:t>sleep of</a:t>
            </a:r>
            <a:r>
              <a:rPr lang="en-US" u="sng" dirty="0"/>
              <a:t> death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/>
              <a:t>Psalms 16:10</a:t>
            </a:r>
          </a:p>
          <a:p>
            <a:pPr marL="0" indent="0">
              <a:buNone/>
            </a:pPr>
            <a:r>
              <a:rPr lang="en-US" dirty="0"/>
              <a:t>For You will not </a:t>
            </a:r>
            <a:r>
              <a:rPr lang="en-US" u="sng" dirty="0"/>
              <a:t>leave my soul in </a:t>
            </a:r>
            <a:r>
              <a:rPr lang="en-US" u="sng" dirty="0" err="1"/>
              <a:t>Sheol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Nor will You allow Your Holy </a:t>
            </a:r>
            <a:r>
              <a:rPr lang="en-US" dirty="0" smtClean="0"/>
              <a:t>One to </a:t>
            </a:r>
            <a:r>
              <a:rPr lang="en-US" dirty="0"/>
              <a:t>see corruption.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5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: Dead are </a:t>
            </a:r>
            <a:r>
              <a:rPr lang="en-US" dirty="0" err="1" smtClean="0"/>
              <a:t>slient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Psalms 104:29</a:t>
            </a:r>
          </a:p>
          <a:p>
            <a:pPr marL="0" indent="0">
              <a:buNone/>
            </a:pPr>
            <a:r>
              <a:rPr lang="en-US" dirty="0"/>
              <a:t>You hide Your face, they are troubled;</a:t>
            </a:r>
            <a:br>
              <a:rPr lang="en-US" dirty="0"/>
            </a:br>
            <a:r>
              <a:rPr lang="en-US" dirty="0"/>
              <a:t>You take away their breath, they die and return to their dust.</a:t>
            </a:r>
          </a:p>
          <a:p>
            <a:r>
              <a:rPr lang="en-US" dirty="0"/>
              <a:t>Psalms 115:17</a:t>
            </a:r>
          </a:p>
          <a:p>
            <a:pPr marL="0" indent="0">
              <a:buNone/>
            </a:pPr>
            <a:r>
              <a:rPr lang="en-US" u="sng" dirty="0"/>
              <a:t>The dead do not praise the </a:t>
            </a:r>
            <a:r>
              <a:rPr lang="en-US" u="sng" cap="small" dirty="0"/>
              <a:t>Lord</a:t>
            </a:r>
            <a:r>
              <a:rPr lang="en-US" u="sng" dirty="0"/>
              <a:t>,</a:t>
            </a:r>
            <a:br>
              <a:rPr lang="en-US" u="sng" dirty="0"/>
            </a:br>
            <a:r>
              <a:rPr lang="en-US" u="sng" dirty="0"/>
              <a:t>Nor any who go down into silence.</a:t>
            </a:r>
          </a:p>
          <a:p>
            <a:r>
              <a:rPr lang="en-US" dirty="0"/>
              <a:t>Psalms 146:4</a:t>
            </a:r>
          </a:p>
          <a:p>
            <a:pPr marL="0" indent="0">
              <a:buNone/>
            </a:pPr>
            <a:r>
              <a:rPr lang="en-US" dirty="0"/>
              <a:t>His spirit departs, he returns to his earth;</a:t>
            </a:r>
            <a:br>
              <a:rPr lang="en-US" dirty="0"/>
            </a:br>
            <a:r>
              <a:rPr lang="en-US" dirty="0"/>
              <a:t>In that very day his plans perish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8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Solomon : Dead know nothing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Ecclesiastes 3:20 </a:t>
            </a:r>
          </a:p>
          <a:p>
            <a:pPr marL="0" indent="0">
              <a:buNone/>
            </a:pPr>
            <a:r>
              <a:rPr lang="en-US" sz="1800" u="sng" dirty="0"/>
              <a:t>All go to one place</a:t>
            </a:r>
            <a:r>
              <a:rPr lang="en-US" sz="1800" dirty="0"/>
              <a:t>: all are from the dust, and all return to dust.</a:t>
            </a:r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r>
              <a:rPr lang="en-US" sz="1800" dirty="0"/>
              <a:t>Ecclesiastes 9:5</a:t>
            </a:r>
          </a:p>
          <a:p>
            <a:pPr marL="0" indent="0">
              <a:buNone/>
            </a:pPr>
            <a:r>
              <a:rPr lang="en-US" sz="1800" dirty="0"/>
              <a:t>For the living know that they will die; But </a:t>
            </a:r>
            <a:r>
              <a:rPr lang="en-US" sz="1800" u="sng" dirty="0"/>
              <a:t>the dead know nothing</a:t>
            </a:r>
            <a:r>
              <a:rPr lang="en-US" sz="1800" dirty="0"/>
              <a:t>, And they have no more reward, For the memory of them is forgotten.</a:t>
            </a:r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r>
              <a:rPr lang="en-US" sz="1800" dirty="0"/>
              <a:t>Ecclesiastes 9:10</a:t>
            </a:r>
          </a:p>
          <a:p>
            <a:pPr marL="0" indent="0">
              <a:buNone/>
            </a:pPr>
            <a:r>
              <a:rPr lang="en-US" sz="1800" dirty="0"/>
              <a:t>Whatever your hand finds to do, do </a:t>
            </a:r>
            <a:r>
              <a:rPr lang="en-US" sz="1800" i="1" dirty="0"/>
              <a:t>it</a:t>
            </a:r>
            <a:r>
              <a:rPr lang="en-US" sz="1800" dirty="0"/>
              <a:t> with your might; for </a:t>
            </a:r>
            <a:r>
              <a:rPr lang="en-US" sz="1800" i="1" dirty="0"/>
              <a:t>there is</a:t>
            </a:r>
            <a:r>
              <a:rPr lang="en-US" sz="1800" dirty="0"/>
              <a:t> </a:t>
            </a:r>
            <a:r>
              <a:rPr lang="en-US" sz="1800" u="sng" dirty="0"/>
              <a:t>no work or device or knowledge or wisdom in the grave here you are going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r>
              <a:rPr lang="en-US" sz="1800" dirty="0"/>
              <a:t>Ecclesiastes: 12:7 </a:t>
            </a:r>
          </a:p>
          <a:p>
            <a:pPr marL="0" indent="0">
              <a:buNone/>
            </a:pPr>
            <a:r>
              <a:rPr lang="en-US" sz="1800" dirty="0"/>
              <a:t>Then the dust will return to the earth as it was, And the spirit will return to God who gave it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6541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Isaiah: Dead do not speak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Isaiah 26:19</a:t>
            </a:r>
          </a:p>
          <a:p>
            <a:pPr marL="0" indent="0">
              <a:buNone/>
            </a:pPr>
            <a:r>
              <a:rPr lang="en-US" dirty="0"/>
              <a:t>Your dead shall live</a:t>
            </a:r>
            <a:r>
              <a:rPr lang="en-US" dirty="0" smtClean="0"/>
              <a:t>; </a:t>
            </a:r>
            <a:r>
              <a:rPr lang="en-US" i="1" dirty="0" smtClean="0"/>
              <a:t>Together </a:t>
            </a:r>
            <a:r>
              <a:rPr lang="en-US" i="1" dirty="0"/>
              <a:t>with</a:t>
            </a:r>
            <a:r>
              <a:rPr lang="en-US" dirty="0"/>
              <a:t> my dead </a:t>
            </a:r>
            <a:r>
              <a:rPr lang="en-US" dirty="0" smtClean="0"/>
              <a:t>body </a:t>
            </a:r>
            <a:r>
              <a:rPr lang="en-US" dirty="0"/>
              <a:t>they shall arise</a:t>
            </a:r>
            <a:r>
              <a:rPr lang="en-US" dirty="0" smtClean="0"/>
              <a:t>. Awake </a:t>
            </a:r>
            <a:r>
              <a:rPr lang="en-US" dirty="0"/>
              <a:t>and sing, you who dwell in dust</a:t>
            </a:r>
            <a:r>
              <a:rPr lang="en-US" dirty="0" smtClean="0"/>
              <a:t>; For </a:t>
            </a:r>
            <a:r>
              <a:rPr lang="en-US" dirty="0"/>
              <a:t>your dew </a:t>
            </a:r>
            <a:r>
              <a:rPr lang="en-US" i="1" dirty="0"/>
              <a:t>is like</a:t>
            </a:r>
            <a:r>
              <a:rPr lang="en-US" dirty="0"/>
              <a:t> the dew of herbs</a:t>
            </a:r>
            <a:r>
              <a:rPr lang="en-US" dirty="0" smtClean="0"/>
              <a:t>, And </a:t>
            </a:r>
            <a:r>
              <a:rPr lang="en-US" dirty="0"/>
              <a:t>the earth shall cast out the dead.</a:t>
            </a:r>
          </a:p>
          <a:p>
            <a:r>
              <a:rPr lang="en-US" dirty="0" smtClean="0"/>
              <a:t>Isaiah </a:t>
            </a:r>
            <a:r>
              <a:rPr lang="en-US" dirty="0"/>
              <a:t>38:18</a:t>
            </a:r>
          </a:p>
          <a:p>
            <a:pPr marL="0" indent="0">
              <a:buNone/>
            </a:pPr>
            <a:r>
              <a:rPr lang="en-US" u="sng" dirty="0"/>
              <a:t>For </a:t>
            </a:r>
            <a:r>
              <a:rPr lang="en-US" u="sng" dirty="0" err="1"/>
              <a:t>Sheol</a:t>
            </a:r>
            <a:r>
              <a:rPr lang="en-US" u="sng" dirty="0"/>
              <a:t> cannot thank You</a:t>
            </a:r>
            <a:r>
              <a:rPr lang="en-US" u="sng" dirty="0" smtClean="0"/>
              <a:t>, Death </a:t>
            </a:r>
            <a:r>
              <a:rPr lang="en-US" u="sng" dirty="0"/>
              <a:t>cannot praise You</a:t>
            </a:r>
            <a:r>
              <a:rPr lang="en-US" dirty="0" smtClean="0"/>
              <a:t>; Those </a:t>
            </a:r>
            <a:r>
              <a:rPr lang="en-US" dirty="0"/>
              <a:t>who go down to the pit cannot hope for Your truth.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55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Jesus: Was in grave, not Heaven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Matthew </a:t>
            </a:r>
            <a:r>
              <a:rPr lang="en-US" dirty="0" smtClean="0"/>
              <a:t>12:40</a:t>
            </a:r>
          </a:p>
          <a:p>
            <a:pPr marL="0" indent="0">
              <a:buNone/>
            </a:pPr>
            <a:r>
              <a:rPr lang="en-US" dirty="0" smtClean="0"/>
              <a:t>For as Jonah was three days and three nights in the belly of the great fish, so will the Son of Man be three days and three nights </a:t>
            </a:r>
            <a:r>
              <a:rPr lang="en-US" u="sng" dirty="0" smtClean="0"/>
              <a:t>in the heart of the earth</a:t>
            </a:r>
            <a:r>
              <a:rPr lang="en-US" dirty="0" smtClean="0"/>
              <a:t>.</a:t>
            </a:r>
          </a:p>
          <a:p>
            <a:r>
              <a:rPr lang="en-US" dirty="0"/>
              <a:t>John 20:17 </a:t>
            </a:r>
          </a:p>
          <a:p>
            <a:pPr marL="0" indent="0">
              <a:buNone/>
            </a:pPr>
            <a:r>
              <a:rPr lang="en-US" dirty="0"/>
              <a:t>Jesus said to her, “Do not cling to Me, for </a:t>
            </a:r>
            <a:r>
              <a:rPr lang="en-US" u="sng" dirty="0"/>
              <a:t>I have not yet ascended to My Father</a:t>
            </a:r>
            <a:r>
              <a:rPr lang="en-US" dirty="0"/>
              <a:t>; but go to My brethren and say to them, ‘I am ascending to My Father and your Father, and </a:t>
            </a:r>
            <a:r>
              <a:rPr lang="en-US" i="1" dirty="0"/>
              <a:t>to</a:t>
            </a:r>
            <a:r>
              <a:rPr lang="en-US" dirty="0"/>
              <a:t> My God and your God.’”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15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Paul: Christ was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Cor. 15:20-23</a:t>
            </a:r>
          </a:p>
          <a:p>
            <a:pPr marL="0" indent="0">
              <a:buNone/>
            </a:pPr>
            <a:r>
              <a:rPr lang="en-US" dirty="0"/>
              <a:t>But now is Christ risen from the dead, </a:t>
            </a:r>
            <a:r>
              <a:rPr lang="en-US" i="1" dirty="0"/>
              <a:t>and </a:t>
            </a:r>
            <a:r>
              <a:rPr lang="en-US" dirty="0"/>
              <a:t>become the </a:t>
            </a:r>
            <a:r>
              <a:rPr lang="en-US" dirty="0" err="1"/>
              <a:t>firstfruits</a:t>
            </a:r>
            <a:r>
              <a:rPr lang="en-US" dirty="0"/>
              <a:t> of them that </a:t>
            </a:r>
            <a:r>
              <a:rPr lang="en-US" u="sng" dirty="0"/>
              <a:t>slept</a:t>
            </a:r>
            <a:r>
              <a:rPr lang="en-US" dirty="0"/>
              <a:t>.  For since by man </a:t>
            </a:r>
            <a:r>
              <a:rPr lang="en-US" i="1" dirty="0"/>
              <a:t>came</a:t>
            </a:r>
            <a:r>
              <a:rPr lang="en-US" dirty="0"/>
              <a:t> death, by man </a:t>
            </a:r>
            <a:r>
              <a:rPr lang="en-US" i="1" dirty="0"/>
              <a:t>came</a:t>
            </a:r>
            <a:r>
              <a:rPr lang="en-US" dirty="0"/>
              <a:t> also the </a:t>
            </a:r>
            <a:r>
              <a:rPr lang="en-US" u="sng" dirty="0"/>
              <a:t>resurrection of the dead</a:t>
            </a:r>
            <a:r>
              <a:rPr lang="en-US" dirty="0"/>
              <a:t>.  For as in Adam all die, even so in Christ all </a:t>
            </a:r>
            <a:r>
              <a:rPr lang="en-US" u="sng" dirty="0"/>
              <a:t>shall be made alive</a:t>
            </a:r>
            <a:r>
              <a:rPr lang="en-US" dirty="0"/>
              <a:t>.  But every man in his </a:t>
            </a:r>
            <a:r>
              <a:rPr lang="en-US" u="sng" dirty="0"/>
              <a:t>own order</a:t>
            </a:r>
            <a:r>
              <a:rPr lang="en-US" dirty="0"/>
              <a:t>: Christ the </a:t>
            </a:r>
            <a:r>
              <a:rPr lang="en-US" dirty="0" err="1"/>
              <a:t>firstfruits</a:t>
            </a:r>
            <a:r>
              <a:rPr lang="en-US" dirty="0"/>
              <a:t>;</a:t>
            </a:r>
            <a:r>
              <a:rPr lang="en-US" u="sng" dirty="0"/>
              <a:t> afterward they that are Christ’s at his coming.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261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John: No one has seen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John 1:18</a:t>
            </a:r>
          </a:p>
          <a:p>
            <a:pPr marL="0" indent="0">
              <a:buNone/>
            </a:pPr>
            <a:r>
              <a:rPr lang="en-US" u="sng" dirty="0" smtClean="0"/>
              <a:t>No one has seen God at any time</a:t>
            </a:r>
            <a:r>
              <a:rPr lang="en-US" dirty="0" smtClean="0"/>
              <a:t>. The only begotten Son, who is in the bosom of the Father, He has declared </a:t>
            </a:r>
            <a:r>
              <a:rPr lang="en-US" i="1" dirty="0" smtClean="0"/>
              <a:t>Him.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John 14:3</a:t>
            </a:r>
          </a:p>
          <a:p>
            <a:pPr marL="0" indent="0">
              <a:buNone/>
            </a:pPr>
            <a:r>
              <a:rPr lang="en-US" dirty="0"/>
              <a:t>And if I go and prepare a place for you, I </a:t>
            </a:r>
            <a:r>
              <a:rPr lang="en-US" i="1" dirty="0"/>
              <a:t>will come again </a:t>
            </a:r>
            <a:r>
              <a:rPr lang="en-US" dirty="0"/>
              <a:t>and </a:t>
            </a:r>
            <a:r>
              <a:rPr lang="en-US" u="sng" dirty="0"/>
              <a:t>receive you unto myself, that where I am, there you may be also</a:t>
            </a:r>
            <a:r>
              <a:rPr lang="en-US" u="sng" dirty="0" smtClean="0"/>
              <a:t>.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78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is coming!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Cor. 15:51-52</a:t>
            </a:r>
          </a:p>
          <a:p>
            <a:pPr marL="0" indent="0">
              <a:buNone/>
            </a:pPr>
            <a:r>
              <a:rPr lang="en-US" dirty="0"/>
              <a:t>Behold, I tell you a mystery: We shall not all sleep, but we shall all be changed— </a:t>
            </a:r>
            <a:r>
              <a:rPr lang="en-US" baseline="30000" dirty="0"/>
              <a:t> </a:t>
            </a:r>
            <a:r>
              <a:rPr lang="en-US" dirty="0"/>
              <a:t>in a moment, in the twinkling of an eye, at the last trumpet. For the </a:t>
            </a:r>
            <a:r>
              <a:rPr lang="en-US" u="sng" dirty="0"/>
              <a:t>trumpet will sound</a:t>
            </a:r>
            <a:r>
              <a:rPr lang="en-US" dirty="0"/>
              <a:t>, and the </a:t>
            </a:r>
            <a:r>
              <a:rPr lang="en-US" u="sng" dirty="0"/>
              <a:t>dead will be raised incorruptible</a:t>
            </a:r>
            <a:r>
              <a:rPr lang="en-US" dirty="0"/>
              <a:t>, and we shall be changed. </a:t>
            </a:r>
          </a:p>
        </p:txBody>
      </p:sp>
    </p:spTree>
    <p:extLst>
      <p:ext uri="{BB962C8B-B14F-4D97-AF65-F5344CB8AC3E}">
        <p14:creationId xmlns:p14="http://schemas.microsoft.com/office/powerpoint/2010/main" val="1894854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Hebrews </a:t>
            </a:r>
            <a:r>
              <a:rPr lang="en-US" dirty="0" smtClean="0"/>
              <a:t>9:27-28</a:t>
            </a:r>
          </a:p>
          <a:p>
            <a:pPr marL="514350" indent="-514350">
              <a:buAutoNum type="arabicPeriod"/>
            </a:pPr>
            <a:r>
              <a:rPr lang="en-US" dirty="0" smtClean="0"/>
              <a:t>And as it is appointed for men to die once, </a:t>
            </a:r>
          </a:p>
          <a:p>
            <a:pPr marL="514350" indent="-514350">
              <a:buAutoNum type="arabicPeriod"/>
            </a:pPr>
            <a:r>
              <a:rPr lang="en-US" dirty="0" smtClean="0"/>
              <a:t>but after this the judgment, </a:t>
            </a:r>
          </a:p>
          <a:p>
            <a:pPr marL="0" indent="0">
              <a:buNone/>
            </a:pPr>
            <a:r>
              <a:rPr lang="en-US" dirty="0" smtClean="0"/>
              <a:t>so Christ was offered once to bear the sins of many. To those who eagerly wait for Him He will appear a second time, apart from sin, for salvation.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722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wait!! Contradiction!?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Revelation 6:9-11</a:t>
            </a:r>
          </a:p>
          <a:p>
            <a:pPr marL="0" indent="0">
              <a:buNone/>
            </a:pPr>
            <a:r>
              <a:rPr lang="en-US" dirty="0" smtClean="0"/>
              <a:t>When He opened the fifth seal, I saw under the altar the souls of those who had been slain for the word of God and for the testimony which they held. </a:t>
            </a:r>
            <a:r>
              <a:rPr lang="en-US" baseline="30000" dirty="0" smtClean="0"/>
              <a:t>10 </a:t>
            </a:r>
            <a:r>
              <a:rPr lang="en-US" dirty="0" smtClean="0"/>
              <a:t>And they cried with a loud voice, saying, “How long, O Lord, holy and true, until You judge and avenge our blood on those who dwell on the earth?” </a:t>
            </a:r>
            <a:r>
              <a:rPr lang="en-US" baseline="30000" dirty="0" smtClean="0"/>
              <a:t>11 </a:t>
            </a:r>
            <a:r>
              <a:rPr lang="en-US" dirty="0" smtClean="0"/>
              <a:t>Then a white robe was given to each of them; and it was said to them that </a:t>
            </a:r>
            <a:r>
              <a:rPr lang="en-US" u="sng" dirty="0" smtClean="0"/>
              <a:t>they should rest a little while longer</a:t>
            </a:r>
            <a:r>
              <a:rPr lang="en-US" dirty="0" smtClean="0"/>
              <a:t>, until both </a:t>
            </a:r>
            <a:r>
              <a:rPr lang="en-US" i="1" dirty="0" smtClean="0"/>
              <a:t>the number of</a:t>
            </a:r>
            <a:r>
              <a:rPr lang="en-US" dirty="0" smtClean="0"/>
              <a:t> their fellow servants and their brethren, who would be killed as they </a:t>
            </a:r>
            <a:r>
              <a:rPr lang="en-US" i="1" dirty="0" smtClean="0"/>
              <a:t>were,</a:t>
            </a:r>
            <a:r>
              <a:rPr lang="en-US" dirty="0" smtClean="0"/>
              <a:t> was completed.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94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Conclusion?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 currently can not explain why the martyrs seem to have an exception to previous scriptures, even for a small time.  However, I am not quick to accept a view contrary to what the majority of scriptures say for everyone else.</a:t>
            </a:r>
          </a:p>
          <a:p>
            <a:r>
              <a:rPr lang="en-US" dirty="0" smtClean="0"/>
              <a:t>Does one scripture disprove the death/sleep argument?  If so, there are over 50 that disprove the “in heaven immediately” one.</a:t>
            </a:r>
          </a:p>
          <a:p>
            <a:r>
              <a:rPr lang="en-US" dirty="0" smtClean="0"/>
              <a:t>Is this the end of searching?  No, only the beginning to an on going relationship.</a:t>
            </a:r>
          </a:p>
          <a:p>
            <a:r>
              <a:rPr lang="en-US" dirty="0" smtClean="0"/>
              <a:t>Keep looking.  Test the scriptures daily.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172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Wedding Feast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future bride is selected, and she accepts.</a:t>
            </a:r>
          </a:p>
          <a:p>
            <a:r>
              <a:rPr lang="en-US" dirty="0" smtClean="0"/>
              <a:t>The covenant sealed, and the price is paid.</a:t>
            </a:r>
          </a:p>
          <a:p>
            <a:r>
              <a:rPr lang="en-US" dirty="0" smtClean="0"/>
              <a:t>The groom to be leaves the bride to prepare a place.</a:t>
            </a:r>
          </a:p>
          <a:p>
            <a:r>
              <a:rPr lang="en-US" dirty="0" smtClean="0"/>
              <a:t>The grooms’ father announces when groom has finished with a trumpet blast.</a:t>
            </a:r>
          </a:p>
          <a:p>
            <a:r>
              <a:rPr lang="en-US" dirty="0" smtClean="0"/>
              <a:t>The groom returns for his bride.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Does your understanding put the bride with the groom before the wedding?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914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4496</TotalTime>
  <Words>1362</Words>
  <Application>Microsoft Office PowerPoint</Application>
  <PresentationFormat>On-screen Show (4:3)</PresentationFormat>
  <Paragraphs>139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The Need for the Grave and the Resurrection</vt:lpstr>
      <vt:lpstr>What do you believe about the moment after death?</vt:lpstr>
      <vt:lpstr>Is there a Biblical response that:</vt:lpstr>
      <vt:lpstr>There is a unified response! </vt:lpstr>
      <vt:lpstr>Moses : Rest with fathers</vt:lpstr>
      <vt:lpstr>Job : The dead sleep</vt:lpstr>
      <vt:lpstr>Job: Will not rise till last day</vt:lpstr>
      <vt:lpstr>David: In Sheol, do not remember</vt:lpstr>
      <vt:lpstr>David : Dead are slient</vt:lpstr>
      <vt:lpstr>Solomon : Dead know nothing</vt:lpstr>
      <vt:lpstr>Isaiah: Dead do not speak</vt:lpstr>
      <vt:lpstr>Jesus: Was in grave, not Heaven</vt:lpstr>
      <vt:lpstr>Paul: Christ was First</vt:lpstr>
      <vt:lpstr>John: No one has seen God</vt:lpstr>
      <vt:lpstr>Change is coming!</vt:lpstr>
      <vt:lpstr>The Order</vt:lpstr>
      <vt:lpstr>But wait!! Contradiction!?</vt:lpstr>
      <vt:lpstr>Your Conclusion?</vt:lpstr>
      <vt:lpstr>The Wedding Feast</vt:lpstr>
    </vt:vector>
  </TitlesOfParts>
  <Company>Verizon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Need for the Grave and the Resurrection</dc:title>
  <dc:creator>Young, Wade</dc:creator>
  <cp:lastModifiedBy>Young, Wade</cp:lastModifiedBy>
  <cp:revision>40</cp:revision>
  <cp:lastPrinted>2014-01-12T05:40:12Z</cp:lastPrinted>
  <dcterms:created xsi:type="dcterms:W3CDTF">2014-01-11T03:48:00Z</dcterms:created>
  <dcterms:modified xsi:type="dcterms:W3CDTF">2014-05-04T20:42:13Z</dcterms:modified>
</cp:coreProperties>
</file>